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8" r:id="rId2"/>
    <p:sldId id="376" r:id="rId3"/>
    <p:sldId id="378" r:id="rId4"/>
    <p:sldId id="379" r:id="rId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9" autoAdjust="0"/>
    <p:restoredTop sz="81732" autoAdjust="0"/>
  </p:normalViewPr>
  <p:slideViewPr>
    <p:cSldViewPr>
      <p:cViewPr varScale="1">
        <p:scale>
          <a:sx n="92" d="100"/>
          <a:sy n="92" d="100"/>
        </p:scale>
        <p:origin x="1314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5D711F-46D7-4835-BF6A-0BE66D11C7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1B32C-6BE5-4B57-B302-21C39AEAAA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8495-2E14-40A1-9AFB-4E88C62DC862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54BEB-C7AF-476A-9024-D5B1A6BCA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7380B-1663-47CE-9E56-B654EEFBF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9FC07-B95A-4E3B-93FB-94621180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2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189C8-B766-40B9-BC46-1CFDB121AA3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6C06-4CDF-4756-B376-635E6AE0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1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5BA099-FFE2-4E12-872A-E96E386E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1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5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4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246936" y="317755"/>
            <a:ext cx="2417448" cy="6966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495" y="10527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48881"/>
            <a:ext cx="109728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C270-CDEB-4FE3-BB80-F13A4C0F6A0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8681-EC48-47B2-AFA8-F069CFBEB84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04664"/>
            <a:ext cx="2033166" cy="5437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15F6A6-3844-204D-B68F-4504EA2BF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790" y="2537069"/>
            <a:ext cx="11494419" cy="3247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g object 18">
            <a:extLst>
              <a:ext uri="{FF2B5EF4-FFF2-40B4-BE49-F238E27FC236}">
                <a16:creationId xmlns:a16="http://schemas.microsoft.com/office/drawing/2014/main" id="{31487F66-DB55-6240-8E84-C3B9DD467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789" y="1401866"/>
            <a:ext cx="11494419" cy="1040393"/>
          </a:xfrm>
          <a:custGeom>
            <a:avLst/>
            <a:gdLst/>
            <a:ahLst/>
            <a:cxnLst/>
            <a:rect l="l" t="t" r="r" b="b"/>
            <a:pathLst>
              <a:path w="10692130" h="77469">
                <a:moveTo>
                  <a:pt x="10692003" y="0"/>
                </a:moveTo>
                <a:lnTo>
                  <a:pt x="0" y="0"/>
                </a:lnTo>
                <a:lnTo>
                  <a:pt x="0" y="77063"/>
                </a:lnTo>
                <a:lnTo>
                  <a:pt x="10692003" y="77063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WRES Action Plan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 heart with a colourful heart">
            <a:extLst>
              <a:ext uri="{FF2B5EF4-FFF2-40B4-BE49-F238E27FC236}">
                <a16:creationId xmlns:a16="http://schemas.microsoft.com/office/drawing/2014/main" id="{D6FAA1A3-8AB6-5541-AC20-3E43D659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577" y="2369453"/>
            <a:ext cx="3414631" cy="3414631"/>
          </a:xfrm>
          <a:prstGeom prst="rect">
            <a:avLst/>
          </a:prstGeom>
        </p:spPr>
      </p:pic>
      <p:pic>
        <p:nvPicPr>
          <p:cNvPr id="2" name="Picture 1" descr="A colourful heart with blue text">
            <a:extLst>
              <a:ext uri="{FF2B5EF4-FFF2-40B4-BE49-F238E27FC236}">
                <a16:creationId xmlns:a16="http://schemas.microsoft.com/office/drawing/2014/main" id="{5C7933B6-5AF8-A543-1A81-647FF699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034" y="5875302"/>
            <a:ext cx="1776174" cy="8938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E88FAA-D293-4B38-5329-85EEE5C42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789" y="260648"/>
            <a:ext cx="3154923" cy="813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6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EE5E9-C308-F1FB-92C7-2864BFA042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44" y="116233"/>
            <a:ext cx="6971347" cy="81326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WRES Action Plan (1)</a:t>
            </a:r>
          </a:p>
        </p:txBody>
      </p:sp>
      <p:pic>
        <p:nvPicPr>
          <p:cNvPr id="2" name="Picture 1" descr="A colourful heart with blue text">
            <a:extLst>
              <a:ext uri="{FF2B5EF4-FFF2-40B4-BE49-F238E27FC236}">
                <a16:creationId xmlns:a16="http://schemas.microsoft.com/office/drawing/2014/main" id="{03C06072-1854-5708-934D-E183FFC9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6021288"/>
            <a:ext cx="1486099" cy="747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7E3FD-E405-E167-1816-95FF70531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2" y="1118315"/>
            <a:ext cx="11965351" cy="56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EE5E9-C308-F1FB-92C7-2864BFA042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44" y="116233"/>
            <a:ext cx="6971347" cy="81326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WRES Action Plan (2)</a:t>
            </a:r>
          </a:p>
        </p:txBody>
      </p:sp>
      <p:pic>
        <p:nvPicPr>
          <p:cNvPr id="2" name="Picture 1" descr="A colourful heart with blue text">
            <a:extLst>
              <a:ext uri="{FF2B5EF4-FFF2-40B4-BE49-F238E27FC236}">
                <a16:creationId xmlns:a16="http://schemas.microsoft.com/office/drawing/2014/main" id="{03C06072-1854-5708-934D-E183FFC9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6021288"/>
            <a:ext cx="1486099" cy="747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44F3A-30FC-D3D3-AE37-6C9CB962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7" y="1052736"/>
            <a:ext cx="11855189" cy="56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0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EE5E9-C308-F1FB-92C7-2864BFA042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44" y="116233"/>
            <a:ext cx="6971347" cy="81326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WRES Action Plan (3)</a:t>
            </a:r>
          </a:p>
        </p:txBody>
      </p:sp>
      <p:pic>
        <p:nvPicPr>
          <p:cNvPr id="2" name="Picture 1" descr="A colourful heart with blue text">
            <a:extLst>
              <a:ext uri="{FF2B5EF4-FFF2-40B4-BE49-F238E27FC236}">
                <a16:creationId xmlns:a16="http://schemas.microsoft.com/office/drawing/2014/main" id="{03C06072-1854-5708-934D-E183FFC9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6021288"/>
            <a:ext cx="1486099" cy="747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C6E7A-6873-FA6C-A2DB-F0B5382D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6" y="1124744"/>
            <a:ext cx="11673487" cy="55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 WRES Action Plan 2024 </vt:lpstr>
      <vt:lpstr>WRES Action Plan (1)</vt:lpstr>
      <vt:lpstr>WRES Action Plan (2)</vt:lpstr>
      <vt:lpstr>WRES Action Plan (3)</vt:lpstr>
    </vt:vector>
  </TitlesOfParts>
  <Company>Calderdale &amp; Huddersfield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Cordingley</dc:creator>
  <cp:lastModifiedBy>Adam Kirby2</cp:lastModifiedBy>
  <cp:revision>63</cp:revision>
  <cp:lastPrinted>2024-07-29T10:29:18Z</cp:lastPrinted>
  <dcterms:created xsi:type="dcterms:W3CDTF">2015-11-06T12:16:49Z</dcterms:created>
  <dcterms:modified xsi:type="dcterms:W3CDTF">2024-09-02T15:13:06Z</dcterms:modified>
</cp:coreProperties>
</file>