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54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815DDF-F217-446A-9EDF-F7B1B7CC7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E31D3EF-76F8-4533-AAAD-50B474A12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1EF741-FC4F-4A1A-BB42-F62F0E5CB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E12-5D2B-4336-8B4C-0AF3EE3203F7}" type="datetimeFigureOut">
              <a:rPr lang="en-GB" smtClean="0"/>
              <a:t>20/07/2020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AA5EF9-2F13-4B1A-853C-60F91802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EF9F91-1360-4E3B-8E2E-446812394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0017-0FB1-48DE-A1E0-E09D762131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17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D89402-86E6-4E3F-870B-B767B81D5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3074E16-5044-4B24-AF85-50FDFAFE37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26B031-1531-41C7-9B99-E55262491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E12-5D2B-4336-8B4C-0AF3EE3203F7}" type="datetimeFigureOut">
              <a:rPr lang="en-GB" smtClean="0"/>
              <a:t>20/07/2020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F4C4B2-0E31-4BB8-9DC0-3690E8311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A3D8C9-BE1B-444F-B712-168A4517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0017-0FB1-48DE-A1E0-E09D762131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28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D92B3F9-16C0-409C-A34E-D6E2F32A94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63FB4D-F847-4169-89E5-0B25C760E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257466-D899-4FA5-9501-E739D0036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E12-5D2B-4336-8B4C-0AF3EE3203F7}" type="datetimeFigureOut">
              <a:rPr lang="en-GB" smtClean="0"/>
              <a:t>20/07/2020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66B509-D5C8-4A8E-B894-77BBD80D4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082A1B-D5D2-476B-9ED6-7D718A1A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0017-0FB1-48DE-A1E0-E09D762131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14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AF170F-235A-401C-BA01-12818C1D9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5ABF83-CBE4-4BDF-940D-EE09D0A8F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1EDABE-3101-4D6C-8650-E0B807616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E12-5D2B-4336-8B4C-0AF3EE3203F7}" type="datetimeFigureOut">
              <a:rPr lang="en-GB" smtClean="0"/>
              <a:t>20/07/2020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5C9B10-350E-4CAE-A86C-32D621AD8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0B5534-DF13-456B-95BC-41D3BA84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0017-0FB1-48DE-A1E0-E09D762131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05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30D7B1-5B73-429C-A0BF-10431907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A24CA5-B1F5-47DA-96FD-90A2C18CF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034CB1-F15B-4E5A-A950-4012EDE9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E12-5D2B-4336-8B4C-0AF3EE3203F7}" type="datetimeFigureOut">
              <a:rPr lang="en-GB" smtClean="0"/>
              <a:t>20/07/2020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FBA3EF-62BA-4049-BA66-FC36A2BDD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12AA77-1776-4DE8-A5F9-8090F4873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0017-0FB1-48DE-A1E0-E09D762131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7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E89A03-5611-4509-9E07-CB46A9540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00C276-7DB7-4FA6-9909-A9D4291B9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DB4DB7A-ACAC-43F2-915F-45023EFD2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534CEB9-2121-484D-82B5-C9847007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E12-5D2B-4336-8B4C-0AF3EE3203F7}" type="datetimeFigureOut">
              <a:rPr lang="en-GB" smtClean="0"/>
              <a:t>20/07/2020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B9C0FFF-4EFD-48C8-AB7F-A7EF138A6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568CF5-1DBC-4542-8597-A0A993B49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0017-0FB1-48DE-A1E0-E09D762131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13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7BA01D-080B-4DCF-8024-4C64E8D6D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3EA9D4-6C27-4553-9215-75B79AACD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D2D7EA-80C3-4F86-BC10-88931F04E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8CD546C-B0BD-440D-BEFD-B2AD2B30A8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2EB0B39-A189-4DAE-8C96-56DA80041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6DC1B6D-17F3-4F38-952E-AE8C927C2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E12-5D2B-4336-8B4C-0AF3EE3203F7}" type="datetimeFigureOut">
              <a:rPr lang="en-GB" smtClean="0"/>
              <a:t>20/07/2020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B2D5DFA-45C7-4736-9B96-A0CD48BFF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9C29F41-B41D-4C4A-AA2A-F1F7EB3F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0017-0FB1-48DE-A1E0-E09D762131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1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54455-7514-44F2-9784-D8BE6FBA2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6A93638-7EAF-4E3B-BC05-EB8CD558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E12-5D2B-4336-8B4C-0AF3EE3203F7}" type="datetimeFigureOut">
              <a:rPr lang="en-GB" smtClean="0"/>
              <a:t>20/07/2020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E43C34D-B1E4-4CBB-8D43-79BEC8EE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17B73ED-4C48-4C09-85D5-5EE1F8E2C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0017-0FB1-48DE-A1E0-E09D762131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79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7C1E292-065B-42B2-B863-28A23C816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E12-5D2B-4336-8B4C-0AF3EE3203F7}" type="datetimeFigureOut">
              <a:rPr lang="en-GB" smtClean="0"/>
              <a:t>20/07/2020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6FE9CBE-A819-45C3-8CBC-FB079A1D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0C3B25-0D2E-4394-AAA5-6FD945D7D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0017-0FB1-48DE-A1E0-E09D762131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24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9FF16C-C3F3-4CA8-8CA5-9C6E020DA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06FFDB-4B88-4FDA-BB76-12F84B28F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67E1E20-0C04-468F-93D3-94B39DB6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B81922-0DD7-4DD9-A51F-B3384D144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E12-5D2B-4336-8B4C-0AF3EE3203F7}" type="datetimeFigureOut">
              <a:rPr lang="en-GB" smtClean="0"/>
              <a:t>20/07/2020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CB1FD9-4E0A-40C6-9A31-2B46007A0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78C152-95E1-4BA3-AF1A-67E3249A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0017-0FB1-48DE-A1E0-E09D762131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03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1CB059-2A26-4218-82C7-5115DB4A8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BF51CF5-C2B6-4A24-8888-793519BE6B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0C5B799-46E7-404C-9D87-B29A37B3A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5DA7FF0-A6AB-4253-BFBB-89D965954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E12-5D2B-4336-8B4C-0AF3EE3203F7}" type="datetimeFigureOut">
              <a:rPr lang="en-GB" smtClean="0"/>
              <a:t>20/07/2020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2979D1-C32A-442A-BB2D-C07762E2D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094FF11-B866-4005-8FB2-7D38BCEA0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0017-0FB1-48DE-A1E0-E09D762131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03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43F8804-A5C3-49F7-B6FB-5BD84972B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7DCB38-669A-49BE-9BFA-D4E0C9A34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4B06EB-1A92-4EBE-9720-0CD5593C4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7AE12-5D2B-4336-8B4C-0AF3EE3203F7}" type="datetimeFigureOut">
              <a:rPr lang="en-GB" smtClean="0"/>
              <a:t>20/07/2020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C3D066-8169-43E4-8C0B-475A0E5AD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566C85-08DA-4F23-9E94-93FCBEC4EF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20017-0FB1-48DE-A1E0-E09D762131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4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0C00B6DB-819D-44DB-A557-7929374F3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647063"/>
              </p:ext>
            </p:extLst>
          </p:nvPr>
        </p:nvGraphicFramePr>
        <p:xfrm>
          <a:off x="405244" y="72736"/>
          <a:ext cx="11450781" cy="674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33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145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515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482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60386">
                <a:tc gridSpan="5"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GB" sz="3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Year Strategy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34295" marB="3429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91436" marR="91436" marT="45722" marB="45722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642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 Vision</a:t>
                      </a:r>
                    </a:p>
                  </a:txBody>
                  <a:tcPr marL="68577" marR="68577" marT="34295" marB="34295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800" b="1" i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Together</a:t>
                      </a:r>
                      <a:r>
                        <a:rPr lang="en-GB" sz="1800" b="1" i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</a:t>
                      </a:r>
                      <a:r>
                        <a:rPr lang="en-GB" sz="1800" b="1" i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will deliver outstanding compassionate care to the communities we serve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34295" marB="3429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396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behaviours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34295" marB="34295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</a:t>
                      </a: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put the patient first / 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go see / We do the must dos / We</a:t>
                      </a: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work together to get results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34295" marB="3429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91437" marR="91437" marT="45725" marB="4572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91437" marR="91437" marT="45725" marB="4572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91437" marR="91437" marT="45725" marB="4572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693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result</a:t>
                      </a:r>
                    </a:p>
                  </a:txBody>
                  <a:tcPr marL="68577" marR="68577" marT="34295" marB="3429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Transforming and improving patient care</a:t>
                      </a:r>
                    </a:p>
                  </a:txBody>
                  <a:tcPr marL="68577" marR="68577" marT="34295" marB="3429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Keeping the base safe</a:t>
                      </a:r>
                    </a:p>
                  </a:txBody>
                  <a:tcPr marL="68577" marR="68577" marT="34295" marB="34295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workfor</a:t>
                      </a:r>
                      <a:r>
                        <a:rPr lang="en-GB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for the future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34295" marB="3429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Sustainability</a:t>
                      </a:r>
                    </a:p>
                  </a:txBody>
                  <a:tcPr marL="68577" marR="68577" marT="34295" marB="3429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9291">
                <a:tc rowSpan="4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 response</a:t>
                      </a:r>
                    </a:p>
                  </a:txBody>
                  <a:tcPr marL="68577" marR="68577" marT="34295" marB="3429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Patients and public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able to shape decisions about service developments and their personal care.  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34295" marB="3429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will have achieved and sustained a CQC rating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outstanding.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34295" marB="3429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Trust will be widely known as  one of the best places to work through an embedded one culture of care.</a:t>
                      </a:r>
                      <a:endParaRPr lang="en-GB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34295" marB="3429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will be financially sustainable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an exemplar for use of resources.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34295" marB="3429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38117">
                <a:tc v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have an optimal configuration of services and demonstrated improved outcomes for local people.  </a:t>
                      </a:r>
                    </a:p>
                  </a:txBody>
                  <a:tcPr marL="68577" marR="68577" marT="34295" marB="3429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will consistently achieve all relevant  patient performance targets as featured in the NHS Long Term and ICS plans. </a:t>
                      </a: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34295" marB="3429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will foster an open learning culture that focuses on, and demonstrates lessons learnt and sharing best practice.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7" marR="68577" marT="34295" marB="3429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Trust will have significantly reduced its carbon footprint. </a:t>
                      </a:r>
                      <a:endParaRPr lang="en-GB" sz="1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34295" marB="34295">
                    <a:lnB w="12700" cmpd="sng"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29291">
                <a:tc v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Patients and colleagues will be digitally enabled to access and provide care wherever this is needed. </a:t>
                      </a:r>
                    </a:p>
                  </a:txBody>
                  <a:tcPr marL="68577" marR="68577" marT="34295" marB="3429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be fully compliant with health and safety standards and be faithful to our constitution.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34295" marB="34295">
                    <a:lnB w="12700" cmpd="sng"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will have a workforce of the right shape, size and flexibility to deliver care that meets the needs of patients. </a:t>
                      </a:r>
                      <a:endParaRPr lang="en-GB" sz="12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34295" marB="34295">
                    <a:lnR w="12700" cmpd="sng">
                      <a:noFill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68577" marR="68577" marT="34295" marB="342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29291">
                <a:tc v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 with partners we will regularly use population health data to address health inequalities. </a:t>
                      </a:r>
                    </a:p>
                  </a:txBody>
                  <a:tcPr marL="68577" marR="68577" marT="34295" marB="34295">
                    <a:lnR w="12700" cmpd="sng">
                      <a:noFill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34295" marB="342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 an anchor institution we will have a workforce that champions, reflects and celebrates our diverse communities.</a:t>
                      </a:r>
                    </a:p>
                  </a:txBody>
                  <a:tcPr marL="68577" marR="68577" marT="34295" marB="34295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68577" marR="68577" marT="34295" marB="342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07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280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Basford</dc:creator>
  <cp:lastModifiedBy>jacqui.booth</cp:lastModifiedBy>
  <cp:revision>20</cp:revision>
  <dcterms:created xsi:type="dcterms:W3CDTF">2020-02-10T14:50:45Z</dcterms:created>
  <dcterms:modified xsi:type="dcterms:W3CDTF">2020-07-20T08:52:14Z</dcterms:modified>
</cp:coreProperties>
</file>