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Raleway-Heavy"/>
                <a:cs typeface="Raleway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Raleway-Black"/>
                <a:cs typeface="Raleway-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Raleway-Heavy"/>
                <a:cs typeface="Raleway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Raleway-Heavy"/>
                <a:cs typeface="Raleway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92" y="0"/>
                </a:moveTo>
                <a:lnTo>
                  <a:pt x="0" y="0"/>
                </a:lnTo>
                <a:lnTo>
                  <a:pt x="0" y="10692003"/>
                </a:lnTo>
                <a:lnTo>
                  <a:pt x="7559992" y="10692003"/>
                </a:lnTo>
                <a:lnTo>
                  <a:pt x="7559992" y="0"/>
                </a:lnTo>
                <a:close/>
              </a:path>
            </a:pathLst>
          </a:custGeom>
          <a:solidFill>
            <a:srgbClr val="F7ED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959390"/>
            <a:ext cx="5536213" cy="68326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194169" y="782175"/>
            <a:ext cx="1004569" cy="75565"/>
          </a:xfrm>
          <a:custGeom>
            <a:avLst/>
            <a:gdLst/>
            <a:ahLst/>
            <a:cxnLst/>
            <a:rect l="l" t="t" r="r" b="b"/>
            <a:pathLst>
              <a:path w="1004570" h="75565">
                <a:moveTo>
                  <a:pt x="17018" y="5130"/>
                </a:moveTo>
                <a:lnTo>
                  <a:pt x="0" y="5130"/>
                </a:lnTo>
                <a:lnTo>
                  <a:pt x="0" y="73939"/>
                </a:lnTo>
                <a:lnTo>
                  <a:pt x="13258" y="73939"/>
                </a:lnTo>
                <a:lnTo>
                  <a:pt x="13258" y="22479"/>
                </a:lnTo>
                <a:lnTo>
                  <a:pt x="25889" y="22479"/>
                </a:lnTo>
                <a:lnTo>
                  <a:pt x="17018" y="5130"/>
                </a:lnTo>
                <a:close/>
              </a:path>
              <a:path w="1004570" h="75565">
                <a:moveTo>
                  <a:pt x="25889" y="22479"/>
                </a:moveTo>
                <a:lnTo>
                  <a:pt x="13449" y="22479"/>
                </a:lnTo>
                <a:lnTo>
                  <a:pt x="39865" y="73939"/>
                </a:lnTo>
                <a:lnTo>
                  <a:pt x="56781" y="73939"/>
                </a:lnTo>
                <a:lnTo>
                  <a:pt x="56781" y="56591"/>
                </a:lnTo>
                <a:lnTo>
                  <a:pt x="43332" y="56591"/>
                </a:lnTo>
                <a:lnTo>
                  <a:pt x="25889" y="22479"/>
                </a:lnTo>
                <a:close/>
              </a:path>
              <a:path w="1004570" h="75565">
                <a:moveTo>
                  <a:pt x="56781" y="5130"/>
                </a:moveTo>
                <a:lnTo>
                  <a:pt x="43522" y="5130"/>
                </a:lnTo>
                <a:lnTo>
                  <a:pt x="43522" y="56591"/>
                </a:lnTo>
                <a:lnTo>
                  <a:pt x="56781" y="56591"/>
                </a:lnTo>
                <a:lnTo>
                  <a:pt x="56781" y="5130"/>
                </a:lnTo>
                <a:close/>
              </a:path>
              <a:path w="1004570" h="75565">
                <a:moveTo>
                  <a:pt x="85966" y="5130"/>
                </a:moveTo>
                <a:lnTo>
                  <a:pt x="72110" y="5130"/>
                </a:lnTo>
                <a:lnTo>
                  <a:pt x="72110" y="73939"/>
                </a:lnTo>
                <a:lnTo>
                  <a:pt x="85966" y="73939"/>
                </a:lnTo>
                <a:lnTo>
                  <a:pt x="85966" y="43776"/>
                </a:lnTo>
                <a:lnTo>
                  <a:pt x="127507" y="43776"/>
                </a:lnTo>
                <a:lnTo>
                  <a:pt x="127507" y="32931"/>
                </a:lnTo>
                <a:lnTo>
                  <a:pt x="85966" y="32931"/>
                </a:lnTo>
                <a:lnTo>
                  <a:pt x="85966" y="5130"/>
                </a:lnTo>
                <a:close/>
              </a:path>
              <a:path w="1004570" h="75565">
                <a:moveTo>
                  <a:pt x="127507" y="43776"/>
                </a:moveTo>
                <a:lnTo>
                  <a:pt x="113664" y="43776"/>
                </a:lnTo>
                <a:lnTo>
                  <a:pt x="113664" y="73939"/>
                </a:lnTo>
                <a:lnTo>
                  <a:pt x="127507" y="73939"/>
                </a:lnTo>
                <a:lnTo>
                  <a:pt x="127507" y="43776"/>
                </a:lnTo>
                <a:close/>
              </a:path>
              <a:path w="1004570" h="75565">
                <a:moveTo>
                  <a:pt x="127507" y="5130"/>
                </a:moveTo>
                <a:lnTo>
                  <a:pt x="113664" y="5130"/>
                </a:lnTo>
                <a:lnTo>
                  <a:pt x="113664" y="32931"/>
                </a:lnTo>
                <a:lnTo>
                  <a:pt x="127507" y="32931"/>
                </a:lnTo>
                <a:lnTo>
                  <a:pt x="127507" y="5130"/>
                </a:lnTo>
                <a:close/>
              </a:path>
              <a:path w="1004570" h="75565">
                <a:moveTo>
                  <a:pt x="143624" y="60045"/>
                </a:moveTo>
                <a:lnTo>
                  <a:pt x="142341" y="72466"/>
                </a:lnTo>
                <a:lnTo>
                  <a:pt x="149174" y="74142"/>
                </a:lnTo>
                <a:lnTo>
                  <a:pt x="152527" y="75120"/>
                </a:lnTo>
                <a:lnTo>
                  <a:pt x="160045" y="75120"/>
                </a:lnTo>
                <a:lnTo>
                  <a:pt x="169983" y="73991"/>
                </a:lnTo>
                <a:lnTo>
                  <a:pt x="178239" y="70377"/>
                </a:lnTo>
                <a:lnTo>
                  <a:pt x="183580" y="64274"/>
                </a:lnTo>
                <a:lnTo>
                  <a:pt x="153822" y="64274"/>
                </a:lnTo>
                <a:lnTo>
                  <a:pt x="148374" y="62598"/>
                </a:lnTo>
                <a:lnTo>
                  <a:pt x="143624" y="60045"/>
                </a:lnTo>
                <a:close/>
              </a:path>
              <a:path w="1004570" h="75565">
                <a:moveTo>
                  <a:pt x="171323" y="3949"/>
                </a:moveTo>
                <a:lnTo>
                  <a:pt x="165392" y="3949"/>
                </a:lnTo>
                <a:lnTo>
                  <a:pt x="156489" y="5067"/>
                </a:lnTo>
                <a:lnTo>
                  <a:pt x="148764" y="8678"/>
                </a:lnTo>
                <a:lnTo>
                  <a:pt x="143321" y="15174"/>
                </a:lnTo>
                <a:lnTo>
                  <a:pt x="141262" y="24942"/>
                </a:lnTo>
                <a:lnTo>
                  <a:pt x="145990" y="37465"/>
                </a:lnTo>
                <a:lnTo>
                  <a:pt x="156394" y="43795"/>
                </a:lnTo>
                <a:lnTo>
                  <a:pt x="166797" y="48317"/>
                </a:lnTo>
                <a:lnTo>
                  <a:pt x="171526" y="55410"/>
                </a:lnTo>
                <a:lnTo>
                  <a:pt x="171526" y="61620"/>
                </a:lnTo>
                <a:lnTo>
                  <a:pt x="164503" y="64274"/>
                </a:lnTo>
                <a:lnTo>
                  <a:pt x="183580" y="64274"/>
                </a:lnTo>
                <a:lnTo>
                  <a:pt x="183878" y="63933"/>
                </a:lnTo>
                <a:lnTo>
                  <a:pt x="185966" y="54317"/>
                </a:lnTo>
                <a:lnTo>
                  <a:pt x="181237" y="41583"/>
                </a:lnTo>
                <a:lnTo>
                  <a:pt x="170834" y="35161"/>
                </a:lnTo>
                <a:lnTo>
                  <a:pt x="160430" y="30827"/>
                </a:lnTo>
                <a:lnTo>
                  <a:pt x="155702" y="24358"/>
                </a:lnTo>
                <a:lnTo>
                  <a:pt x="155702" y="16865"/>
                </a:lnTo>
                <a:lnTo>
                  <a:pt x="161836" y="14795"/>
                </a:lnTo>
                <a:lnTo>
                  <a:pt x="180966" y="14795"/>
                </a:lnTo>
                <a:lnTo>
                  <a:pt x="181914" y="6413"/>
                </a:lnTo>
                <a:lnTo>
                  <a:pt x="176872" y="4737"/>
                </a:lnTo>
                <a:lnTo>
                  <a:pt x="171323" y="3949"/>
                </a:lnTo>
                <a:close/>
              </a:path>
              <a:path w="1004570" h="75565">
                <a:moveTo>
                  <a:pt x="180966" y="14795"/>
                </a:moveTo>
                <a:lnTo>
                  <a:pt x="171424" y="14795"/>
                </a:lnTo>
                <a:lnTo>
                  <a:pt x="176276" y="15875"/>
                </a:lnTo>
                <a:lnTo>
                  <a:pt x="180632" y="17754"/>
                </a:lnTo>
                <a:lnTo>
                  <a:pt x="180966" y="14795"/>
                </a:lnTo>
                <a:close/>
              </a:path>
              <a:path w="1004570" h="75565">
                <a:moveTo>
                  <a:pt x="264414" y="5130"/>
                </a:moveTo>
                <a:lnTo>
                  <a:pt x="226034" y="5130"/>
                </a:lnTo>
                <a:lnTo>
                  <a:pt x="226034" y="73939"/>
                </a:lnTo>
                <a:lnTo>
                  <a:pt x="239877" y="73939"/>
                </a:lnTo>
                <a:lnTo>
                  <a:pt x="239877" y="43776"/>
                </a:lnTo>
                <a:lnTo>
                  <a:pt x="263220" y="43776"/>
                </a:lnTo>
                <a:lnTo>
                  <a:pt x="263220" y="32931"/>
                </a:lnTo>
                <a:lnTo>
                  <a:pt x="239877" y="32931"/>
                </a:lnTo>
                <a:lnTo>
                  <a:pt x="239877" y="15976"/>
                </a:lnTo>
                <a:lnTo>
                  <a:pt x="264414" y="15976"/>
                </a:lnTo>
                <a:lnTo>
                  <a:pt x="264414" y="5130"/>
                </a:lnTo>
                <a:close/>
              </a:path>
              <a:path w="1004570" h="75565">
                <a:moveTo>
                  <a:pt x="297649" y="21983"/>
                </a:moveTo>
                <a:lnTo>
                  <a:pt x="287148" y="23832"/>
                </a:lnTo>
                <a:lnTo>
                  <a:pt x="278707" y="29157"/>
                </a:lnTo>
                <a:lnTo>
                  <a:pt x="273086" y="37623"/>
                </a:lnTo>
                <a:lnTo>
                  <a:pt x="271043" y="48895"/>
                </a:lnTo>
                <a:lnTo>
                  <a:pt x="272836" y="59148"/>
                </a:lnTo>
                <a:lnTo>
                  <a:pt x="278041" y="67479"/>
                </a:lnTo>
                <a:lnTo>
                  <a:pt x="286398" y="73074"/>
                </a:lnTo>
                <a:lnTo>
                  <a:pt x="297649" y="75120"/>
                </a:lnTo>
                <a:lnTo>
                  <a:pt x="308959" y="73074"/>
                </a:lnTo>
                <a:lnTo>
                  <a:pt x="317347" y="67479"/>
                </a:lnTo>
                <a:lnTo>
                  <a:pt x="318980" y="64871"/>
                </a:lnTo>
                <a:lnTo>
                  <a:pt x="287566" y="64871"/>
                </a:lnTo>
                <a:lnTo>
                  <a:pt x="284916" y="55803"/>
                </a:lnTo>
                <a:lnTo>
                  <a:pt x="284992" y="39535"/>
                </a:lnTo>
                <a:lnTo>
                  <a:pt x="289039" y="32245"/>
                </a:lnTo>
                <a:lnTo>
                  <a:pt x="318735" y="32245"/>
                </a:lnTo>
                <a:lnTo>
                  <a:pt x="316680" y="29157"/>
                </a:lnTo>
                <a:lnTo>
                  <a:pt x="308209" y="23832"/>
                </a:lnTo>
                <a:lnTo>
                  <a:pt x="297649" y="21983"/>
                </a:lnTo>
                <a:close/>
              </a:path>
              <a:path w="1004570" h="75565">
                <a:moveTo>
                  <a:pt x="318735" y="32245"/>
                </a:moveTo>
                <a:lnTo>
                  <a:pt x="306349" y="32245"/>
                </a:lnTo>
                <a:lnTo>
                  <a:pt x="310515" y="39535"/>
                </a:lnTo>
                <a:lnTo>
                  <a:pt x="310515" y="55803"/>
                </a:lnTo>
                <a:lnTo>
                  <a:pt x="307835" y="64871"/>
                </a:lnTo>
                <a:lnTo>
                  <a:pt x="318980" y="64871"/>
                </a:lnTo>
                <a:lnTo>
                  <a:pt x="322563" y="59148"/>
                </a:lnTo>
                <a:lnTo>
                  <a:pt x="324358" y="48895"/>
                </a:lnTo>
                <a:lnTo>
                  <a:pt x="322313" y="37623"/>
                </a:lnTo>
                <a:lnTo>
                  <a:pt x="318735" y="32245"/>
                </a:lnTo>
                <a:close/>
              </a:path>
              <a:path w="1004570" h="75565">
                <a:moveTo>
                  <a:pt x="348005" y="23164"/>
                </a:moveTo>
                <a:lnTo>
                  <a:pt x="334746" y="23164"/>
                </a:lnTo>
                <a:lnTo>
                  <a:pt x="334746" y="55206"/>
                </a:lnTo>
                <a:lnTo>
                  <a:pt x="335754" y="63145"/>
                </a:lnTo>
                <a:lnTo>
                  <a:pt x="338877" y="69454"/>
                </a:lnTo>
                <a:lnTo>
                  <a:pt x="344262" y="73618"/>
                </a:lnTo>
                <a:lnTo>
                  <a:pt x="352056" y="75120"/>
                </a:lnTo>
                <a:lnTo>
                  <a:pt x="358978" y="75120"/>
                </a:lnTo>
                <a:lnTo>
                  <a:pt x="364718" y="71970"/>
                </a:lnTo>
                <a:lnTo>
                  <a:pt x="368769" y="67043"/>
                </a:lnTo>
                <a:lnTo>
                  <a:pt x="381533" y="67043"/>
                </a:lnTo>
                <a:lnTo>
                  <a:pt x="381533" y="64871"/>
                </a:lnTo>
                <a:lnTo>
                  <a:pt x="348094" y="64871"/>
                </a:lnTo>
                <a:lnTo>
                  <a:pt x="348005" y="23164"/>
                </a:lnTo>
                <a:close/>
              </a:path>
              <a:path w="1004570" h="75565">
                <a:moveTo>
                  <a:pt x="381533" y="67043"/>
                </a:moveTo>
                <a:lnTo>
                  <a:pt x="368973" y="67043"/>
                </a:lnTo>
                <a:lnTo>
                  <a:pt x="368973" y="73939"/>
                </a:lnTo>
                <a:lnTo>
                  <a:pt x="381533" y="73939"/>
                </a:lnTo>
                <a:lnTo>
                  <a:pt x="381533" y="67043"/>
                </a:lnTo>
                <a:close/>
              </a:path>
              <a:path w="1004570" h="75565">
                <a:moveTo>
                  <a:pt x="381533" y="23164"/>
                </a:moveTo>
                <a:lnTo>
                  <a:pt x="368274" y="23164"/>
                </a:lnTo>
                <a:lnTo>
                  <a:pt x="368274" y="54521"/>
                </a:lnTo>
                <a:lnTo>
                  <a:pt x="366204" y="64871"/>
                </a:lnTo>
                <a:lnTo>
                  <a:pt x="381533" y="64871"/>
                </a:lnTo>
                <a:lnTo>
                  <a:pt x="381533" y="23164"/>
                </a:lnTo>
                <a:close/>
              </a:path>
              <a:path w="1004570" h="75565">
                <a:moveTo>
                  <a:pt x="407746" y="23164"/>
                </a:moveTo>
                <a:lnTo>
                  <a:pt x="395185" y="23164"/>
                </a:lnTo>
                <a:lnTo>
                  <a:pt x="395185" y="73939"/>
                </a:lnTo>
                <a:lnTo>
                  <a:pt x="408431" y="73939"/>
                </a:lnTo>
                <a:lnTo>
                  <a:pt x="408431" y="42595"/>
                </a:lnTo>
                <a:lnTo>
                  <a:pt x="410514" y="32245"/>
                </a:lnTo>
                <a:lnTo>
                  <a:pt x="440114" y="32245"/>
                </a:lnTo>
                <a:lnTo>
                  <a:pt x="439039" y="30073"/>
                </a:lnTo>
                <a:lnTo>
                  <a:pt x="407746" y="30073"/>
                </a:lnTo>
                <a:lnTo>
                  <a:pt x="407746" y="23164"/>
                </a:lnTo>
                <a:close/>
              </a:path>
              <a:path w="1004570" h="75565">
                <a:moveTo>
                  <a:pt x="440114" y="32245"/>
                </a:moveTo>
                <a:lnTo>
                  <a:pt x="428612" y="32245"/>
                </a:lnTo>
                <a:lnTo>
                  <a:pt x="428713" y="73939"/>
                </a:lnTo>
                <a:lnTo>
                  <a:pt x="441972" y="73939"/>
                </a:lnTo>
                <a:lnTo>
                  <a:pt x="441972" y="41897"/>
                </a:lnTo>
                <a:lnTo>
                  <a:pt x="440964" y="33963"/>
                </a:lnTo>
                <a:lnTo>
                  <a:pt x="440114" y="32245"/>
                </a:lnTo>
                <a:close/>
              </a:path>
              <a:path w="1004570" h="75565">
                <a:moveTo>
                  <a:pt x="424662" y="21983"/>
                </a:moveTo>
                <a:lnTo>
                  <a:pt x="417741" y="21983"/>
                </a:lnTo>
                <a:lnTo>
                  <a:pt x="412102" y="24257"/>
                </a:lnTo>
                <a:lnTo>
                  <a:pt x="407949" y="30073"/>
                </a:lnTo>
                <a:lnTo>
                  <a:pt x="439039" y="30073"/>
                </a:lnTo>
                <a:lnTo>
                  <a:pt x="437842" y="27654"/>
                </a:lnTo>
                <a:lnTo>
                  <a:pt x="432457" y="23487"/>
                </a:lnTo>
                <a:lnTo>
                  <a:pt x="424662" y="21983"/>
                </a:lnTo>
                <a:close/>
              </a:path>
              <a:path w="1004570" h="75565">
                <a:moveTo>
                  <a:pt x="480352" y="21983"/>
                </a:moveTo>
                <a:lnTo>
                  <a:pt x="473722" y="21983"/>
                </a:lnTo>
                <a:lnTo>
                  <a:pt x="463794" y="24143"/>
                </a:lnTo>
                <a:lnTo>
                  <a:pt x="457184" y="29945"/>
                </a:lnTo>
                <a:lnTo>
                  <a:pt x="453502" y="38373"/>
                </a:lnTo>
                <a:lnTo>
                  <a:pt x="452361" y="48412"/>
                </a:lnTo>
                <a:lnTo>
                  <a:pt x="453502" y="58446"/>
                </a:lnTo>
                <a:lnTo>
                  <a:pt x="457184" y="66976"/>
                </a:lnTo>
                <a:lnTo>
                  <a:pt x="463794" y="72901"/>
                </a:lnTo>
                <a:lnTo>
                  <a:pt x="473722" y="75120"/>
                </a:lnTo>
                <a:lnTo>
                  <a:pt x="479958" y="75120"/>
                </a:lnTo>
                <a:lnTo>
                  <a:pt x="485394" y="73152"/>
                </a:lnTo>
                <a:lnTo>
                  <a:pt x="489356" y="68224"/>
                </a:lnTo>
                <a:lnTo>
                  <a:pt x="502412" y="68224"/>
                </a:lnTo>
                <a:lnTo>
                  <a:pt x="502412" y="64871"/>
                </a:lnTo>
                <a:lnTo>
                  <a:pt x="468680" y="64871"/>
                </a:lnTo>
                <a:lnTo>
                  <a:pt x="466254" y="55600"/>
                </a:lnTo>
                <a:lnTo>
                  <a:pt x="466278" y="41313"/>
                </a:lnTo>
                <a:lnTo>
                  <a:pt x="468579" y="32245"/>
                </a:lnTo>
                <a:lnTo>
                  <a:pt x="502412" y="32245"/>
                </a:lnTo>
                <a:lnTo>
                  <a:pt x="502412" y="29083"/>
                </a:lnTo>
                <a:lnTo>
                  <a:pt x="488962" y="29083"/>
                </a:lnTo>
                <a:lnTo>
                  <a:pt x="485000" y="24257"/>
                </a:lnTo>
                <a:lnTo>
                  <a:pt x="480352" y="21983"/>
                </a:lnTo>
                <a:close/>
              </a:path>
              <a:path w="1004570" h="75565">
                <a:moveTo>
                  <a:pt x="502412" y="68224"/>
                </a:moveTo>
                <a:lnTo>
                  <a:pt x="489546" y="68224"/>
                </a:lnTo>
                <a:lnTo>
                  <a:pt x="489546" y="73939"/>
                </a:lnTo>
                <a:lnTo>
                  <a:pt x="502412" y="73939"/>
                </a:lnTo>
                <a:lnTo>
                  <a:pt x="502412" y="68224"/>
                </a:lnTo>
                <a:close/>
              </a:path>
              <a:path w="1004570" h="75565">
                <a:moveTo>
                  <a:pt x="502412" y="32245"/>
                </a:moveTo>
                <a:lnTo>
                  <a:pt x="485698" y="32245"/>
                </a:lnTo>
                <a:lnTo>
                  <a:pt x="489051" y="41313"/>
                </a:lnTo>
                <a:lnTo>
                  <a:pt x="489051" y="55600"/>
                </a:lnTo>
                <a:lnTo>
                  <a:pt x="486194" y="64871"/>
                </a:lnTo>
                <a:lnTo>
                  <a:pt x="502412" y="64871"/>
                </a:lnTo>
                <a:lnTo>
                  <a:pt x="502412" y="32245"/>
                </a:lnTo>
                <a:close/>
              </a:path>
              <a:path w="1004570" h="75565">
                <a:moveTo>
                  <a:pt x="502412" y="0"/>
                </a:moveTo>
                <a:lnTo>
                  <a:pt x="489153" y="0"/>
                </a:lnTo>
                <a:lnTo>
                  <a:pt x="489153" y="29083"/>
                </a:lnTo>
                <a:lnTo>
                  <a:pt x="502412" y="29083"/>
                </a:lnTo>
                <a:lnTo>
                  <a:pt x="502412" y="0"/>
                </a:lnTo>
                <a:close/>
              </a:path>
              <a:path w="1004570" h="75565">
                <a:moveTo>
                  <a:pt x="555537" y="31648"/>
                </a:moveTo>
                <a:lnTo>
                  <a:pt x="542277" y="31648"/>
                </a:lnTo>
                <a:lnTo>
                  <a:pt x="545934" y="34404"/>
                </a:lnTo>
                <a:lnTo>
                  <a:pt x="545934" y="42595"/>
                </a:lnTo>
                <a:lnTo>
                  <a:pt x="533082" y="42595"/>
                </a:lnTo>
                <a:lnTo>
                  <a:pt x="526554" y="43078"/>
                </a:lnTo>
                <a:lnTo>
                  <a:pt x="516458" y="48006"/>
                </a:lnTo>
                <a:lnTo>
                  <a:pt x="512800" y="52451"/>
                </a:lnTo>
                <a:lnTo>
                  <a:pt x="512800" y="69697"/>
                </a:lnTo>
                <a:lnTo>
                  <a:pt x="521601" y="75120"/>
                </a:lnTo>
                <a:lnTo>
                  <a:pt x="536638" y="75120"/>
                </a:lnTo>
                <a:lnTo>
                  <a:pt x="543267" y="71970"/>
                </a:lnTo>
                <a:lnTo>
                  <a:pt x="546328" y="66344"/>
                </a:lnTo>
                <a:lnTo>
                  <a:pt x="558301" y="66344"/>
                </a:lnTo>
                <a:lnTo>
                  <a:pt x="558278" y="65455"/>
                </a:lnTo>
                <a:lnTo>
                  <a:pt x="529120" y="65455"/>
                </a:lnTo>
                <a:lnTo>
                  <a:pt x="525462" y="63588"/>
                </a:lnTo>
                <a:lnTo>
                  <a:pt x="525462" y="51460"/>
                </a:lnTo>
                <a:lnTo>
                  <a:pt x="534263" y="50482"/>
                </a:lnTo>
                <a:lnTo>
                  <a:pt x="557999" y="50482"/>
                </a:lnTo>
                <a:lnTo>
                  <a:pt x="557898" y="42595"/>
                </a:lnTo>
                <a:lnTo>
                  <a:pt x="556753" y="33717"/>
                </a:lnTo>
                <a:lnTo>
                  <a:pt x="555537" y="31648"/>
                </a:lnTo>
                <a:close/>
              </a:path>
              <a:path w="1004570" h="75565">
                <a:moveTo>
                  <a:pt x="558301" y="66344"/>
                </a:moveTo>
                <a:lnTo>
                  <a:pt x="546531" y="66344"/>
                </a:lnTo>
                <a:lnTo>
                  <a:pt x="546633" y="71272"/>
                </a:lnTo>
                <a:lnTo>
                  <a:pt x="547128" y="73939"/>
                </a:lnTo>
                <a:lnTo>
                  <a:pt x="558800" y="73939"/>
                </a:lnTo>
                <a:lnTo>
                  <a:pt x="558478" y="69697"/>
                </a:lnTo>
                <a:lnTo>
                  <a:pt x="558301" y="66344"/>
                </a:lnTo>
                <a:close/>
              </a:path>
              <a:path w="1004570" h="75565">
                <a:moveTo>
                  <a:pt x="557999" y="50482"/>
                </a:moveTo>
                <a:lnTo>
                  <a:pt x="545934" y="50482"/>
                </a:lnTo>
                <a:lnTo>
                  <a:pt x="545837" y="55016"/>
                </a:lnTo>
                <a:lnTo>
                  <a:pt x="545338" y="58064"/>
                </a:lnTo>
                <a:lnTo>
                  <a:pt x="543166" y="60921"/>
                </a:lnTo>
                <a:lnTo>
                  <a:pt x="541096" y="63690"/>
                </a:lnTo>
                <a:lnTo>
                  <a:pt x="537921" y="65455"/>
                </a:lnTo>
                <a:lnTo>
                  <a:pt x="558278" y="65455"/>
                </a:lnTo>
                <a:lnTo>
                  <a:pt x="558081" y="58064"/>
                </a:lnTo>
                <a:lnTo>
                  <a:pt x="557999" y="50482"/>
                </a:lnTo>
                <a:close/>
              </a:path>
              <a:path w="1004570" h="75565">
                <a:moveTo>
                  <a:pt x="536041" y="21983"/>
                </a:moveTo>
                <a:lnTo>
                  <a:pt x="530402" y="21983"/>
                </a:lnTo>
                <a:lnTo>
                  <a:pt x="523481" y="23469"/>
                </a:lnTo>
                <a:lnTo>
                  <a:pt x="518337" y="25831"/>
                </a:lnTo>
                <a:lnTo>
                  <a:pt x="518731" y="37172"/>
                </a:lnTo>
                <a:lnTo>
                  <a:pt x="523189" y="33820"/>
                </a:lnTo>
                <a:lnTo>
                  <a:pt x="528828" y="31648"/>
                </a:lnTo>
                <a:lnTo>
                  <a:pt x="555537" y="31648"/>
                </a:lnTo>
                <a:lnTo>
                  <a:pt x="552845" y="27063"/>
                </a:lnTo>
                <a:lnTo>
                  <a:pt x="546025" y="23219"/>
                </a:lnTo>
                <a:lnTo>
                  <a:pt x="536041" y="21983"/>
                </a:lnTo>
                <a:close/>
              </a:path>
              <a:path w="1004570" h="75565">
                <a:moveTo>
                  <a:pt x="588670" y="32829"/>
                </a:moveTo>
                <a:lnTo>
                  <a:pt x="575411" y="32829"/>
                </a:lnTo>
                <a:lnTo>
                  <a:pt x="575411" y="68719"/>
                </a:lnTo>
                <a:lnTo>
                  <a:pt x="581152" y="75120"/>
                </a:lnTo>
                <a:lnTo>
                  <a:pt x="595503" y="75120"/>
                </a:lnTo>
                <a:lnTo>
                  <a:pt x="598563" y="74726"/>
                </a:lnTo>
                <a:lnTo>
                  <a:pt x="601332" y="73939"/>
                </a:lnTo>
                <a:lnTo>
                  <a:pt x="600990" y="64871"/>
                </a:lnTo>
                <a:lnTo>
                  <a:pt x="589864" y="64871"/>
                </a:lnTo>
                <a:lnTo>
                  <a:pt x="588670" y="60833"/>
                </a:lnTo>
                <a:lnTo>
                  <a:pt x="588670" y="32829"/>
                </a:lnTo>
                <a:close/>
              </a:path>
              <a:path w="1004570" h="75565">
                <a:moveTo>
                  <a:pt x="600938" y="63487"/>
                </a:moveTo>
                <a:lnTo>
                  <a:pt x="599554" y="64376"/>
                </a:lnTo>
                <a:lnTo>
                  <a:pt x="597281" y="64871"/>
                </a:lnTo>
                <a:lnTo>
                  <a:pt x="600990" y="64871"/>
                </a:lnTo>
                <a:lnTo>
                  <a:pt x="600938" y="63487"/>
                </a:lnTo>
                <a:close/>
              </a:path>
              <a:path w="1004570" h="75565">
                <a:moveTo>
                  <a:pt x="600443" y="23164"/>
                </a:moveTo>
                <a:lnTo>
                  <a:pt x="565619" y="23164"/>
                </a:lnTo>
                <a:lnTo>
                  <a:pt x="565619" y="32829"/>
                </a:lnTo>
                <a:lnTo>
                  <a:pt x="600443" y="32829"/>
                </a:lnTo>
                <a:lnTo>
                  <a:pt x="600443" y="23164"/>
                </a:lnTo>
                <a:close/>
              </a:path>
              <a:path w="1004570" h="75565">
                <a:moveTo>
                  <a:pt x="588670" y="8775"/>
                </a:moveTo>
                <a:lnTo>
                  <a:pt x="575411" y="13017"/>
                </a:lnTo>
                <a:lnTo>
                  <a:pt x="575411" y="23164"/>
                </a:lnTo>
                <a:lnTo>
                  <a:pt x="588670" y="23164"/>
                </a:lnTo>
                <a:lnTo>
                  <a:pt x="588670" y="8775"/>
                </a:lnTo>
                <a:close/>
              </a:path>
              <a:path w="1004570" h="75565">
                <a:moveTo>
                  <a:pt x="623100" y="23164"/>
                </a:moveTo>
                <a:lnTo>
                  <a:pt x="609841" y="23164"/>
                </a:lnTo>
                <a:lnTo>
                  <a:pt x="609841" y="73939"/>
                </a:lnTo>
                <a:lnTo>
                  <a:pt x="623100" y="73939"/>
                </a:lnTo>
                <a:lnTo>
                  <a:pt x="623100" y="23164"/>
                </a:lnTo>
                <a:close/>
              </a:path>
              <a:path w="1004570" h="75565">
                <a:moveTo>
                  <a:pt x="623100" y="1282"/>
                </a:moveTo>
                <a:lnTo>
                  <a:pt x="609841" y="1282"/>
                </a:lnTo>
                <a:lnTo>
                  <a:pt x="609841" y="13906"/>
                </a:lnTo>
                <a:lnTo>
                  <a:pt x="623100" y="13906"/>
                </a:lnTo>
                <a:lnTo>
                  <a:pt x="623100" y="1282"/>
                </a:lnTo>
                <a:close/>
              </a:path>
              <a:path w="1004570" h="75565">
                <a:moveTo>
                  <a:pt x="660387" y="21983"/>
                </a:moveTo>
                <a:lnTo>
                  <a:pt x="649886" y="23832"/>
                </a:lnTo>
                <a:lnTo>
                  <a:pt x="641445" y="29157"/>
                </a:lnTo>
                <a:lnTo>
                  <a:pt x="635823" y="37623"/>
                </a:lnTo>
                <a:lnTo>
                  <a:pt x="633780" y="48895"/>
                </a:lnTo>
                <a:lnTo>
                  <a:pt x="635573" y="59148"/>
                </a:lnTo>
                <a:lnTo>
                  <a:pt x="640778" y="67479"/>
                </a:lnTo>
                <a:lnTo>
                  <a:pt x="649136" y="73074"/>
                </a:lnTo>
                <a:lnTo>
                  <a:pt x="660387" y="75120"/>
                </a:lnTo>
                <a:lnTo>
                  <a:pt x="671697" y="73074"/>
                </a:lnTo>
                <a:lnTo>
                  <a:pt x="680085" y="67479"/>
                </a:lnTo>
                <a:lnTo>
                  <a:pt x="681718" y="64871"/>
                </a:lnTo>
                <a:lnTo>
                  <a:pt x="650290" y="64871"/>
                </a:lnTo>
                <a:lnTo>
                  <a:pt x="647653" y="55803"/>
                </a:lnTo>
                <a:lnTo>
                  <a:pt x="647729" y="39535"/>
                </a:lnTo>
                <a:lnTo>
                  <a:pt x="651776" y="32245"/>
                </a:lnTo>
                <a:lnTo>
                  <a:pt x="681472" y="32245"/>
                </a:lnTo>
                <a:lnTo>
                  <a:pt x="679418" y="29157"/>
                </a:lnTo>
                <a:lnTo>
                  <a:pt x="670946" y="23832"/>
                </a:lnTo>
                <a:lnTo>
                  <a:pt x="660387" y="21983"/>
                </a:lnTo>
                <a:close/>
              </a:path>
              <a:path w="1004570" h="75565">
                <a:moveTo>
                  <a:pt x="681472" y="32245"/>
                </a:moveTo>
                <a:lnTo>
                  <a:pt x="669086" y="32245"/>
                </a:lnTo>
                <a:lnTo>
                  <a:pt x="673239" y="39535"/>
                </a:lnTo>
                <a:lnTo>
                  <a:pt x="673239" y="55803"/>
                </a:lnTo>
                <a:lnTo>
                  <a:pt x="670572" y="64871"/>
                </a:lnTo>
                <a:lnTo>
                  <a:pt x="681718" y="64871"/>
                </a:lnTo>
                <a:lnTo>
                  <a:pt x="685301" y="59148"/>
                </a:lnTo>
                <a:lnTo>
                  <a:pt x="687095" y="48895"/>
                </a:lnTo>
                <a:lnTo>
                  <a:pt x="685051" y="37623"/>
                </a:lnTo>
                <a:lnTo>
                  <a:pt x="681472" y="32245"/>
                </a:lnTo>
                <a:close/>
              </a:path>
              <a:path w="1004570" h="75565">
                <a:moveTo>
                  <a:pt x="710044" y="23164"/>
                </a:moveTo>
                <a:lnTo>
                  <a:pt x="697484" y="23164"/>
                </a:lnTo>
                <a:lnTo>
                  <a:pt x="697484" y="73939"/>
                </a:lnTo>
                <a:lnTo>
                  <a:pt x="710742" y="73939"/>
                </a:lnTo>
                <a:lnTo>
                  <a:pt x="710742" y="42595"/>
                </a:lnTo>
                <a:lnTo>
                  <a:pt x="712812" y="32245"/>
                </a:lnTo>
                <a:lnTo>
                  <a:pt x="742412" y="32245"/>
                </a:lnTo>
                <a:lnTo>
                  <a:pt x="741337" y="30073"/>
                </a:lnTo>
                <a:lnTo>
                  <a:pt x="710044" y="30073"/>
                </a:lnTo>
                <a:lnTo>
                  <a:pt x="710044" y="23164"/>
                </a:lnTo>
                <a:close/>
              </a:path>
              <a:path w="1004570" h="75565">
                <a:moveTo>
                  <a:pt x="742412" y="32245"/>
                </a:moveTo>
                <a:lnTo>
                  <a:pt x="730910" y="32245"/>
                </a:lnTo>
                <a:lnTo>
                  <a:pt x="731012" y="73939"/>
                </a:lnTo>
                <a:lnTo>
                  <a:pt x="744270" y="73939"/>
                </a:lnTo>
                <a:lnTo>
                  <a:pt x="744270" y="41897"/>
                </a:lnTo>
                <a:lnTo>
                  <a:pt x="743262" y="33963"/>
                </a:lnTo>
                <a:lnTo>
                  <a:pt x="742412" y="32245"/>
                </a:lnTo>
                <a:close/>
              </a:path>
              <a:path w="1004570" h="75565">
                <a:moveTo>
                  <a:pt x="726960" y="21983"/>
                </a:moveTo>
                <a:lnTo>
                  <a:pt x="720039" y="21983"/>
                </a:lnTo>
                <a:lnTo>
                  <a:pt x="714400" y="24257"/>
                </a:lnTo>
                <a:lnTo>
                  <a:pt x="710247" y="30073"/>
                </a:lnTo>
                <a:lnTo>
                  <a:pt x="741337" y="30073"/>
                </a:lnTo>
                <a:lnTo>
                  <a:pt x="740140" y="27654"/>
                </a:lnTo>
                <a:lnTo>
                  <a:pt x="734755" y="23487"/>
                </a:lnTo>
                <a:lnTo>
                  <a:pt x="726960" y="21983"/>
                </a:lnTo>
                <a:close/>
              </a:path>
              <a:path w="1004570" h="75565">
                <a:moveTo>
                  <a:pt x="813015" y="15976"/>
                </a:moveTo>
                <a:lnTo>
                  <a:pt x="799172" y="15976"/>
                </a:lnTo>
                <a:lnTo>
                  <a:pt x="799172" y="73939"/>
                </a:lnTo>
                <a:lnTo>
                  <a:pt x="813015" y="73939"/>
                </a:lnTo>
                <a:lnTo>
                  <a:pt x="813015" y="15976"/>
                </a:lnTo>
                <a:close/>
              </a:path>
              <a:path w="1004570" h="75565">
                <a:moveTo>
                  <a:pt x="843407" y="23164"/>
                </a:moveTo>
                <a:lnTo>
                  <a:pt x="831634" y="23164"/>
                </a:lnTo>
                <a:lnTo>
                  <a:pt x="831634" y="73939"/>
                </a:lnTo>
                <a:lnTo>
                  <a:pt x="844892" y="73939"/>
                </a:lnTo>
                <a:lnTo>
                  <a:pt x="844892" y="34709"/>
                </a:lnTo>
                <a:lnTo>
                  <a:pt x="843407" y="34709"/>
                </a:lnTo>
                <a:lnTo>
                  <a:pt x="843407" y="23164"/>
                </a:lnTo>
                <a:close/>
              </a:path>
              <a:path w="1004570" h="75565">
                <a:moveTo>
                  <a:pt x="861606" y="34607"/>
                </a:moveTo>
                <a:lnTo>
                  <a:pt x="858050" y="34607"/>
                </a:lnTo>
                <a:lnTo>
                  <a:pt x="860425" y="35001"/>
                </a:lnTo>
                <a:lnTo>
                  <a:pt x="861606" y="35687"/>
                </a:lnTo>
                <a:lnTo>
                  <a:pt x="861606" y="34607"/>
                </a:lnTo>
                <a:close/>
              </a:path>
              <a:path w="1004570" h="75565">
                <a:moveTo>
                  <a:pt x="860221" y="21983"/>
                </a:moveTo>
                <a:lnTo>
                  <a:pt x="849642" y="21983"/>
                </a:lnTo>
                <a:lnTo>
                  <a:pt x="844194" y="29972"/>
                </a:lnTo>
                <a:lnTo>
                  <a:pt x="843610" y="34709"/>
                </a:lnTo>
                <a:lnTo>
                  <a:pt x="844892" y="34709"/>
                </a:lnTo>
                <a:lnTo>
                  <a:pt x="861606" y="34607"/>
                </a:lnTo>
                <a:lnTo>
                  <a:pt x="861606" y="22377"/>
                </a:lnTo>
                <a:lnTo>
                  <a:pt x="860221" y="21983"/>
                </a:lnTo>
                <a:close/>
              </a:path>
              <a:path w="1004570" h="75565">
                <a:moveTo>
                  <a:pt x="832802" y="5130"/>
                </a:moveTo>
                <a:lnTo>
                  <a:pt x="779386" y="5130"/>
                </a:lnTo>
                <a:lnTo>
                  <a:pt x="779386" y="15976"/>
                </a:lnTo>
                <a:lnTo>
                  <a:pt x="832802" y="15976"/>
                </a:lnTo>
                <a:lnTo>
                  <a:pt x="832802" y="5130"/>
                </a:lnTo>
                <a:close/>
              </a:path>
              <a:path w="1004570" h="75565">
                <a:moveTo>
                  <a:pt x="883081" y="23164"/>
                </a:moveTo>
                <a:lnTo>
                  <a:pt x="869822" y="23164"/>
                </a:lnTo>
                <a:lnTo>
                  <a:pt x="869822" y="55206"/>
                </a:lnTo>
                <a:lnTo>
                  <a:pt x="870831" y="63145"/>
                </a:lnTo>
                <a:lnTo>
                  <a:pt x="873953" y="69454"/>
                </a:lnTo>
                <a:lnTo>
                  <a:pt x="879338" y="73618"/>
                </a:lnTo>
                <a:lnTo>
                  <a:pt x="887133" y="75120"/>
                </a:lnTo>
                <a:lnTo>
                  <a:pt x="894054" y="75120"/>
                </a:lnTo>
                <a:lnTo>
                  <a:pt x="899794" y="71970"/>
                </a:lnTo>
                <a:lnTo>
                  <a:pt x="903846" y="67043"/>
                </a:lnTo>
                <a:lnTo>
                  <a:pt x="916609" y="67043"/>
                </a:lnTo>
                <a:lnTo>
                  <a:pt x="916609" y="64871"/>
                </a:lnTo>
                <a:lnTo>
                  <a:pt x="883170" y="64871"/>
                </a:lnTo>
                <a:lnTo>
                  <a:pt x="883081" y="23164"/>
                </a:lnTo>
                <a:close/>
              </a:path>
              <a:path w="1004570" h="75565">
                <a:moveTo>
                  <a:pt x="916609" y="67043"/>
                </a:moveTo>
                <a:lnTo>
                  <a:pt x="904049" y="67043"/>
                </a:lnTo>
                <a:lnTo>
                  <a:pt x="904049" y="73939"/>
                </a:lnTo>
                <a:lnTo>
                  <a:pt x="916609" y="73939"/>
                </a:lnTo>
                <a:lnTo>
                  <a:pt x="916609" y="67043"/>
                </a:lnTo>
                <a:close/>
              </a:path>
              <a:path w="1004570" h="75565">
                <a:moveTo>
                  <a:pt x="916609" y="23164"/>
                </a:moveTo>
                <a:lnTo>
                  <a:pt x="903351" y="23164"/>
                </a:lnTo>
                <a:lnTo>
                  <a:pt x="903351" y="54521"/>
                </a:lnTo>
                <a:lnTo>
                  <a:pt x="901280" y="64871"/>
                </a:lnTo>
                <a:lnTo>
                  <a:pt x="916609" y="64871"/>
                </a:lnTo>
                <a:lnTo>
                  <a:pt x="916609" y="23164"/>
                </a:lnTo>
                <a:close/>
              </a:path>
              <a:path w="1004570" h="75565">
                <a:moveTo>
                  <a:pt x="928281" y="62115"/>
                </a:moveTo>
                <a:lnTo>
                  <a:pt x="927493" y="72948"/>
                </a:lnTo>
                <a:lnTo>
                  <a:pt x="932332" y="74231"/>
                </a:lnTo>
                <a:lnTo>
                  <a:pt x="937475" y="75120"/>
                </a:lnTo>
                <a:lnTo>
                  <a:pt x="942530" y="75120"/>
                </a:lnTo>
                <a:lnTo>
                  <a:pt x="950417" y="74197"/>
                </a:lnTo>
                <a:lnTo>
                  <a:pt x="957254" y="71278"/>
                </a:lnTo>
                <a:lnTo>
                  <a:pt x="962070" y="66140"/>
                </a:lnTo>
                <a:lnTo>
                  <a:pt x="962235" y="65455"/>
                </a:lnTo>
                <a:lnTo>
                  <a:pt x="936790" y="65455"/>
                </a:lnTo>
                <a:lnTo>
                  <a:pt x="932434" y="64185"/>
                </a:lnTo>
                <a:lnTo>
                  <a:pt x="928281" y="62115"/>
                </a:lnTo>
                <a:close/>
              </a:path>
              <a:path w="1004570" h="75565">
                <a:moveTo>
                  <a:pt x="953211" y="21983"/>
                </a:moveTo>
                <a:lnTo>
                  <a:pt x="946975" y="21983"/>
                </a:lnTo>
                <a:lnTo>
                  <a:pt x="939471" y="22910"/>
                </a:lnTo>
                <a:lnTo>
                  <a:pt x="933091" y="25769"/>
                </a:lnTo>
                <a:lnTo>
                  <a:pt x="928658" y="30679"/>
                </a:lnTo>
                <a:lnTo>
                  <a:pt x="926998" y="37757"/>
                </a:lnTo>
                <a:lnTo>
                  <a:pt x="930600" y="47451"/>
                </a:lnTo>
                <a:lnTo>
                  <a:pt x="938523" y="51644"/>
                </a:lnTo>
                <a:lnTo>
                  <a:pt x="946447" y="54266"/>
                </a:lnTo>
                <a:lnTo>
                  <a:pt x="950048" y="59245"/>
                </a:lnTo>
                <a:lnTo>
                  <a:pt x="950048" y="64185"/>
                </a:lnTo>
                <a:lnTo>
                  <a:pt x="944702" y="65455"/>
                </a:lnTo>
                <a:lnTo>
                  <a:pt x="962235" y="65455"/>
                </a:lnTo>
                <a:lnTo>
                  <a:pt x="963891" y="58559"/>
                </a:lnTo>
                <a:lnTo>
                  <a:pt x="960290" y="48632"/>
                </a:lnTo>
                <a:lnTo>
                  <a:pt x="952366" y="44067"/>
                </a:lnTo>
                <a:lnTo>
                  <a:pt x="944443" y="41423"/>
                </a:lnTo>
                <a:lnTo>
                  <a:pt x="940841" y="37261"/>
                </a:lnTo>
                <a:lnTo>
                  <a:pt x="940841" y="32931"/>
                </a:lnTo>
                <a:lnTo>
                  <a:pt x="945095" y="31648"/>
                </a:lnTo>
                <a:lnTo>
                  <a:pt x="960720" y="31648"/>
                </a:lnTo>
                <a:lnTo>
                  <a:pt x="961415" y="23863"/>
                </a:lnTo>
                <a:lnTo>
                  <a:pt x="957262" y="22974"/>
                </a:lnTo>
                <a:lnTo>
                  <a:pt x="953211" y="21983"/>
                </a:lnTo>
                <a:close/>
              </a:path>
              <a:path w="1004570" h="75565">
                <a:moveTo>
                  <a:pt x="960720" y="31648"/>
                </a:moveTo>
                <a:lnTo>
                  <a:pt x="953503" y="31648"/>
                </a:lnTo>
                <a:lnTo>
                  <a:pt x="956475" y="32435"/>
                </a:lnTo>
                <a:lnTo>
                  <a:pt x="960526" y="33820"/>
                </a:lnTo>
                <a:lnTo>
                  <a:pt x="960720" y="31648"/>
                </a:lnTo>
                <a:close/>
              </a:path>
              <a:path w="1004570" h="75565">
                <a:moveTo>
                  <a:pt x="991781" y="32829"/>
                </a:moveTo>
                <a:lnTo>
                  <a:pt x="978535" y="32829"/>
                </a:lnTo>
                <a:lnTo>
                  <a:pt x="978535" y="68719"/>
                </a:lnTo>
                <a:lnTo>
                  <a:pt x="984262" y="75120"/>
                </a:lnTo>
                <a:lnTo>
                  <a:pt x="998613" y="75120"/>
                </a:lnTo>
                <a:lnTo>
                  <a:pt x="1001674" y="74726"/>
                </a:lnTo>
                <a:lnTo>
                  <a:pt x="1004443" y="73939"/>
                </a:lnTo>
                <a:lnTo>
                  <a:pt x="1004101" y="64871"/>
                </a:lnTo>
                <a:lnTo>
                  <a:pt x="992974" y="64871"/>
                </a:lnTo>
                <a:lnTo>
                  <a:pt x="991781" y="60833"/>
                </a:lnTo>
                <a:lnTo>
                  <a:pt x="991781" y="32829"/>
                </a:lnTo>
                <a:close/>
              </a:path>
              <a:path w="1004570" h="75565">
                <a:moveTo>
                  <a:pt x="1004049" y="63487"/>
                </a:moveTo>
                <a:lnTo>
                  <a:pt x="1002665" y="64376"/>
                </a:lnTo>
                <a:lnTo>
                  <a:pt x="1000391" y="64871"/>
                </a:lnTo>
                <a:lnTo>
                  <a:pt x="1004101" y="64871"/>
                </a:lnTo>
                <a:lnTo>
                  <a:pt x="1004049" y="63487"/>
                </a:lnTo>
                <a:close/>
              </a:path>
              <a:path w="1004570" h="75565">
                <a:moveTo>
                  <a:pt x="1003554" y="23164"/>
                </a:moveTo>
                <a:lnTo>
                  <a:pt x="968743" y="23164"/>
                </a:lnTo>
                <a:lnTo>
                  <a:pt x="968743" y="32829"/>
                </a:lnTo>
                <a:lnTo>
                  <a:pt x="1003554" y="32829"/>
                </a:lnTo>
                <a:lnTo>
                  <a:pt x="1003554" y="23164"/>
                </a:lnTo>
                <a:close/>
              </a:path>
              <a:path w="1004570" h="75565">
                <a:moveTo>
                  <a:pt x="991781" y="8775"/>
                </a:moveTo>
                <a:lnTo>
                  <a:pt x="978535" y="13017"/>
                </a:lnTo>
                <a:lnTo>
                  <a:pt x="978535" y="23164"/>
                </a:lnTo>
                <a:lnTo>
                  <a:pt x="991781" y="23164"/>
                </a:lnTo>
                <a:lnTo>
                  <a:pt x="991781" y="877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49236" y="620203"/>
            <a:ext cx="1940534" cy="11445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6677748" y="360007"/>
            <a:ext cx="522605" cy="210185"/>
          </a:xfrm>
          <a:custGeom>
            <a:avLst/>
            <a:gdLst/>
            <a:ahLst/>
            <a:cxnLst/>
            <a:rect l="l" t="t" r="r" b="b"/>
            <a:pathLst>
              <a:path w="522604" h="210184">
                <a:moveTo>
                  <a:pt x="522249" y="0"/>
                </a:moveTo>
                <a:lnTo>
                  <a:pt x="0" y="0"/>
                </a:lnTo>
                <a:lnTo>
                  <a:pt x="0" y="209588"/>
                </a:lnTo>
                <a:lnTo>
                  <a:pt x="522249" y="209588"/>
                </a:lnTo>
                <a:lnTo>
                  <a:pt x="522249" y="191833"/>
                </a:lnTo>
                <a:lnTo>
                  <a:pt x="404456" y="191833"/>
                </a:lnTo>
                <a:lnTo>
                  <a:pt x="390916" y="191116"/>
                </a:lnTo>
                <a:lnTo>
                  <a:pt x="377126" y="189195"/>
                </a:lnTo>
                <a:lnTo>
                  <a:pt x="375777" y="188912"/>
                </a:lnTo>
                <a:lnTo>
                  <a:pt x="14731" y="188912"/>
                </a:lnTo>
                <a:lnTo>
                  <a:pt x="51066" y="20218"/>
                </a:lnTo>
                <a:lnTo>
                  <a:pt x="422488" y="20218"/>
                </a:lnTo>
                <a:lnTo>
                  <a:pt x="422949" y="20042"/>
                </a:lnTo>
                <a:lnTo>
                  <a:pt x="450532" y="17322"/>
                </a:lnTo>
                <a:lnTo>
                  <a:pt x="522249" y="17322"/>
                </a:lnTo>
                <a:lnTo>
                  <a:pt x="522249" y="0"/>
                </a:lnTo>
                <a:close/>
              </a:path>
              <a:path w="522604" h="210184">
                <a:moveTo>
                  <a:pt x="454177" y="50698"/>
                </a:moveTo>
                <a:lnTo>
                  <a:pt x="441442" y="51327"/>
                </a:lnTo>
                <a:lnTo>
                  <a:pt x="431093" y="53706"/>
                </a:lnTo>
                <a:lnTo>
                  <a:pt x="424093" y="58633"/>
                </a:lnTo>
                <a:lnTo>
                  <a:pt x="421525" y="66878"/>
                </a:lnTo>
                <a:lnTo>
                  <a:pt x="431846" y="80109"/>
                </a:lnTo>
                <a:lnTo>
                  <a:pt x="454552" y="89744"/>
                </a:lnTo>
                <a:lnTo>
                  <a:pt x="477257" y="104504"/>
                </a:lnTo>
                <a:lnTo>
                  <a:pt x="487578" y="133108"/>
                </a:lnTo>
                <a:lnTo>
                  <a:pt x="480143" y="161958"/>
                </a:lnTo>
                <a:lnTo>
                  <a:pt x="460824" y="179958"/>
                </a:lnTo>
                <a:lnTo>
                  <a:pt x="434102" y="189215"/>
                </a:lnTo>
                <a:lnTo>
                  <a:pt x="404456" y="191833"/>
                </a:lnTo>
                <a:lnTo>
                  <a:pt x="522249" y="191833"/>
                </a:lnTo>
                <a:lnTo>
                  <a:pt x="522249" y="58407"/>
                </a:lnTo>
                <a:lnTo>
                  <a:pt x="491705" y="58407"/>
                </a:lnTo>
                <a:lnTo>
                  <a:pt x="484504" y="55477"/>
                </a:lnTo>
                <a:lnTo>
                  <a:pt x="475956" y="53019"/>
                </a:lnTo>
                <a:lnTo>
                  <a:pt x="465900" y="51327"/>
                </a:lnTo>
                <a:lnTo>
                  <a:pt x="454177" y="50698"/>
                </a:lnTo>
                <a:close/>
              </a:path>
              <a:path w="522604" h="210184">
                <a:moveTo>
                  <a:pt x="81775" y="72186"/>
                </a:moveTo>
                <a:lnTo>
                  <a:pt x="81292" y="72186"/>
                </a:lnTo>
                <a:lnTo>
                  <a:pt x="57632" y="188912"/>
                </a:lnTo>
                <a:lnTo>
                  <a:pt x="117348" y="188912"/>
                </a:lnTo>
                <a:lnTo>
                  <a:pt x="81775" y="72186"/>
                </a:lnTo>
                <a:close/>
              </a:path>
              <a:path w="522604" h="210184">
                <a:moveTo>
                  <a:pt x="226783" y="20218"/>
                </a:moveTo>
                <a:lnTo>
                  <a:pt x="209981" y="20218"/>
                </a:lnTo>
                <a:lnTo>
                  <a:pt x="173926" y="188912"/>
                </a:lnTo>
                <a:lnTo>
                  <a:pt x="191439" y="188912"/>
                </a:lnTo>
                <a:lnTo>
                  <a:pt x="226783" y="20218"/>
                </a:lnTo>
                <a:close/>
              </a:path>
              <a:path w="522604" h="210184">
                <a:moveTo>
                  <a:pt x="305993" y="116662"/>
                </a:moveTo>
                <a:lnTo>
                  <a:pt x="252107" y="116662"/>
                </a:lnTo>
                <a:lnTo>
                  <a:pt x="236994" y="188912"/>
                </a:lnTo>
                <a:lnTo>
                  <a:pt x="290880" y="188912"/>
                </a:lnTo>
                <a:lnTo>
                  <a:pt x="305993" y="116662"/>
                </a:lnTo>
                <a:close/>
              </a:path>
              <a:path w="522604" h="210184">
                <a:moveTo>
                  <a:pt x="422488" y="20218"/>
                </a:moveTo>
                <a:lnTo>
                  <a:pt x="371792" y="20218"/>
                </a:lnTo>
                <a:lnTo>
                  <a:pt x="336448" y="188912"/>
                </a:lnTo>
                <a:lnTo>
                  <a:pt x="375777" y="188912"/>
                </a:lnTo>
                <a:lnTo>
                  <a:pt x="363841" y="186411"/>
                </a:lnTo>
                <a:lnTo>
                  <a:pt x="351815" y="183108"/>
                </a:lnTo>
                <a:lnTo>
                  <a:pt x="362546" y="148780"/>
                </a:lnTo>
                <a:lnTo>
                  <a:pt x="437117" y="148780"/>
                </a:lnTo>
                <a:lnTo>
                  <a:pt x="440766" y="138404"/>
                </a:lnTo>
                <a:lnTo>
                  <a:pt x="430445" y="123595"/>
                </a:lnTo>
                <a:lnTo>
                  <a:pt x="407739" y="113844"/>
                </a:lnTo>
                <a:lnTo>
                  <a:pt x="385034" y="100248"/>
                </a:lnTo>
                <a:lnTo>
                  <a:pt x="374713" y="73901"/>
                </a:lnTo>
                <a:lnTo>
                  <a:pt x="381314" y="46699"/>
                </a:lnTo>
                <a:lnTo>
                  <a:pt x="398635" y="29290"/>
                </a:lnTo>
                <a:lnTo>
                  <a:pt x="422488" y="20218"/>
                </a:lnTo>
                <a:close/>
              </a:path>
              <a:path w="522604" h="210184">
                <a:moveTo>
                  <a:pt x="437117" y="148780"/>
                </a:moveTo>
                <a:lnTo>
                  <a:pt x="362546" y="148780"/>
                </a:lnTo>
                <a:lnTo>
                  <a:pt x="370799" y="152748"/>
                </a:lnTo>
                <a:lnTo>
                  <a:pt x="381301" y="155806"/>
                </a:lnTo>
                <a:lnTo>
                  <a:pt x="392904" y="157774"/>
                </a:lnTo>
                <a:lnTo>
                  <a:pt x="404456" y="158470"/>
                </a:lnTo>
                <a:lnTo>
                  <a:pt x="416130" y="157774"/>
                </a:lnTo>
                <a:lnTo>
                  <a:pt x="427916" y="154962"/>
                </a:lnTo>
                <a:lnTo>
                  <a:pt x="437082" y="148880"/>
                </a:lnTo>
                <a:close/>
              </a:path>
              <a:path w="522604" h="210184">
                <a:moveTo>
                  <a:pt x="167068" y="20218"/>
                </a:moveTo>
                <a:lnTo>
                  <a:pt x="107835" y="20218"/>
                </a:lnTo>
                <a:lnTo>
                  <a:pt x="142709" y="137198"/>
                </a:lnTo>
                <a:lnTo>
                  <a:pt x="143179" y="137198"/>
                </a:lnTo>
                <a:lnTo>
                  <a:pt x="167068" y="20218"/>
                </a:lnTo>
                <a:close/>
              </a:path>
              <a:path w="522604" h="210184">
                <a:moveTo>
                  <a:pt x="326237" y="20218"/>
                </a:moveTo>
                <a:lnTo>
                  <a:pt x="272351" y="20218"/>
                </a:lnTo>
                <a:lnTo>
                  <a:pt x="258965" y="84759"/>
                </a:lnTo>
                <a:lnTo>
                  <a:pt x="312813" y="84759"/>
                </a:lnTo>
                <a:lnTo>
                  <a:pt x="326237" y="20218"/>
                </a:lnTo>
                <a:close/>
              </a:path>
              <a:path w="522604" h="210184">
                <a:moveTo>
                  <a:pt x="522249" y="17322"/>
                </a:moveTo>
                <a:lnTo>
                  <a:pt x="450532" y="17322"/>
                </a:lnTo>
                <a:lnTo>
                  <a:pt x="465915" y="17748"/>
                </a:lnTo>
                <a:lnTo>
                  <a:pt x="480174" y="19083"/>
                </a:lnTo>
                <a:lnTo>
                  <a:pt x="492652" y="21410"/>
                </a:lnTo>
                <a:lnTo>
                  <a:pt x="502691" y="24815"/>
                </a:lnTo>
                <a:lnTo>
                  <a:pt x="491705" y="58407"/>
                </a:lnTo>
                <a:lnTo>
                  <a:pt x="522249" y="58407"/>
                </a:lnTo>
                <a:lnTo>
                  <a:pt x="522249" y="1732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806498" y="9937932"/>
            <a:ext cx="1402171" cy="346212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581812" y="10304729"/>
            <a:ext cx="628015" cy="22225"/>
          </a:xfrm>
          <a:custGeom>
            <a:avLst/>
            <a:gdLst/>
            <a:ahLst/>
            <a:cxnLst/>
            <a:rect l="l" t="t" r="r" b="b"/>
            <a:pathLst>
              <a:path w="628015" h="22225">
                <a:moveTo>
                  <a:pt x="487299" y="0"/>
                </a:moveTo>
                <a:lnTo>
                  <a:pt x="627760" y="0"/>
                </a:lnTo>
                <a:lnTo>
                  <a:pt x="627760" y="21818"/>
                </a:lnTo>
                <a:lnTo>
                  <a:pt x="487299" y="21818"/>
                </a:lnTo>
                <a:lnTo>
                  <a:pt x="487299" y="0"/>
                </a:lnTo>
                <a:close/>
              </a:path>
              <a:path w="628015" h="22225">
                <a:moveTo>
                  <a:pt x="181825" y="0"/>
                </a:moveTo>
                <a:lnTo>
                  <a:pt x="331825" y="0"/>
                </a:lnTo>
                <a:lnTo>
                  <a:pt x="331825" y="21818"/>
                </a:lnTo>
                <a:lnTo>
                  <a:pt x="181825" y="21818"/>
                </a:lnTo>
                <a:lnTo>
                  <a:pt x="181825" y="0"/>
                </a:lnTo>
                <a:close/>
              </a:path>
              <a:path w="628015" h="22225">
                <a:moveTo>
                  <a:pt x="356387" y="0"/>
                </a:moveTo>
                <a:lnTo>
                  <a:pt x="462749" y="0"/>
                </a:lnTo>
                <a:lnTo>
                  <a:pt x="462749" y="21818"/>
                </a:lnTo>
                <a:lnTo>
                  <a:pt x="356387" y="21818"/>
                </a:lnTo>
                <a:lnTo>
                  <a:pt x="356387" y="0"/>
                </a:lnTo>
                <a:close/>
              </a:path>
              <a:path w="628015" h="22225">
                <a:moveTo>
                  <a:pt x="0" y="0"/>
                </a:moveTo>
                <a:lnTo>
                  <a:pt x="156933" y="0"/>
                </a:lnTo>
                <a:lnTo>
                  <a:pt x="156933" y="21818"/>
                </a:lnTo>
                <a:lnTo>
                  <a:pt x="0" y="21818"/>
                </a:lnTo>
                <a:lnTo>
                  <a:pt x="0" y="0"/>
                </a:lnTo>
                <a:close/>
              </a:path>
            </a:pathLst>
          </a:custGeom>
          <a:ln w="10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0321" y="3700307"/>
            <a:ext cx="6382207" cy="944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31F20"/>
                </a:solidFill>
                <a:latin typeface="Raleway-Heavy"/>
                <a:cs typeface="Raleway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2125" y="4769325"/>
            <a:ext cx="6858599" cy="4636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31F20"/>
                </a:solidFill>
                <a:latin typeface="Raleway-Black"/>
                <a:cs typeface="Raleway-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523" y="2743708"/>
            <a:ext cx="3930053" cy="2667333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580"/>
              </a:spcBef>
            </a:pPr>
            <a:r>
              <a:rPr lang="en-GB" sz="2800" dirty="0"/>
              <a:t>Your Patient Initiated Follow Up (PIFU) Guide Card for:</a:t>
            </a:r>
            <a:br>
              <a:rPr lang="en-GB" sz="2800" dirty="0"/>
            </a:b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Paediatric Pseudo Squint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sz="2800" spc="-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1850" y="719427"/>
            <a:ext cx="2819400" cy="163887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55492" y="9823507"/>
            <a:ext cx="945515" cy="513080"/>
            <a:chOff x="355492" y="9823507"/>
            <a:chExt cx="945515" cy="51308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9994" y="9827996"/>
              <a:ext cx="936002" cy="50401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59994" y="9828009"/>
              <a:ext cx="936625" cy="504190"/>
            </a:xfrm>
            <a:custGeom>
              <a:avLst/>
              <a:gdLst/>
              <a:ahLst/>
              <a:cxnLst/>
              <a:rect l="l" t="t" r="r" b="b"/>
              <a:pathLst>
                <a:path w="936625" h="504190">
                  <a:moveTo>
                    <a:pt x="0" y="503999"/>
                  </a:moveTo>
                  <a:lnTo>
                    <a:pt x="936002" y="503999"/>
                  </a:lnTo>
                  <a:lnTo>
                    <a:pt x="936002" y="0"/>
                  </a:lnTo>
                  <a:lnTo>
                    <a:pt x="0" y="0"/>
                  </a:lnTo>
                  <a:lnTo>
                    <a:pt x="0" y="503999"/>
                  </a:lnTo>
                  <a:close/>
                </a:path>
              </a:pathLst>
            </a:custGeom>
            <a:ln w="9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FC489B8-9949-4EA9-A9B6-096088B9DB89}"/>
              </a:ext>
            </a:extLst>
          </p:cNvPr>
          <p:cNvSpPr txBox="1"/>
          <p:nvPr/>
        </p:nvSpPr>
        <p:spPr>
          <a:xfrm>
            <a:off x="654050" y="4883084"/>
            <a:ext cx="6248400" cy="4272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marR="45720">
              <a:lnSpc>
                <a:spcPct val="105500"/>
              </a:lnSpc>
              <a:spcBef>
                <a:spcPts val="95"/>
              </a:spcBef>
            </a:pPr>
            <a:r>
              <a:rPr lang="en-GB" sz="2400" b="1" spc="15" dirty="0">
                <a:latin typeface="Raleway-Medium"/>
              </a:rPr>
              <a:t>If you  experience the symptom below, please contact the Orthoptic Department on; </a:t>
            </a:r>
          </a:p>
          <a:p>
            <a:pPr marL="12065" marR="45720">
              <a:lnSpc>
                <a:spcPct val="105500"/>
              </a:lnSpc>
              <a:spcBef>
                <a:spcPts val="95"/>
              </a:spcBef>
            </a:pPr>
            <a:endParaRPr lang="en-GB" sz="2400" b="1" spc="15" dirty="0">
              <a:latin typeface="Raleway-Medium"/>
            </a:endParaRPr>
          </a:p>
          <a:p>
            <a:pPr marL="12065" marR="45720">
              <a:lnSpc>
                <a:spcPct val="105500"/>
              </a:lnSpc>
              <a:spcBef>
                <a:spcPts val="95"/>
              </a:spcBef>
            </a:pPr>
            <a:r>
              <a:rPr lang="en-GB" sz="2400" b="1" spc="15" dirty="0">
                <a:latin typeface="Raleway-Medium"/>
              </a:rPr>
              <a:t>01484 343237 Or 01422 222218, Monday-Friday 8.30am-4.30pm.</a:t>
            </a:r>
          </a:p>
          <a:p>
            <a:pPr marL="12065" marR="45720">
              <a:lnSpc>
                <a:spcPct val="105500"/>
              </a:lnSpc>
              <a:spcBef>
                <a:spcPts val="95"/>
              </a:spcBef>
            </a:pPr>
            <a:endParaRPr lang="en-GB" sz="2000" b="1" spc="15" dirty="0">
              <a:latin typeface="Raleway-Medium"/>
            </a:endParaRPr>
          </a:p>
          <a:p>
            <a:pPr marL="354965" marR="45720" indent="-342900">
              <a:lnSpc>
                <a:spcPct val="1055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Worsening of turn in the eye.</a:t>
            </a:r>
            <a:endParaRPr lang="en-GB" sz="2800" b="1" spc="15" dirty="0">
              <a:latin typeface="Raleway-Medium"/>
            </a:endParaRPr>
          </a:p>
          <a:p>
            <a:pPr marL="354965" marR="45720" indent="-342900">
              <a:lnSpc>
                <a:spcPct val="1055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GB" sz="2000" b="1" spc="15" dirty="0">
              <a:latin typeface="Raleway-Medium"/>
            </a:endParaRPr>
          </a:p>
          <a:p>
            <a:pPr marL="12065" marR="45720">
              <a:lnSpc>
                <a:spcPct val="105500"/>
              </a:lnSpc>
              <a:spcBef>
                <a:spcPts val="95"/>
              </a:spcBef>
            </a:pPr>
            <a:endParaRPr lang="en-GB" sz="2000" b="1" spc="15" dirty="0">
              <a:latin typeface="Raleway-Medium"/>
            </a:endParaRPr>
          </a:p>
          <a:p>
            <a:pPr marL="12065" marR="45720">
              <a:lnSpc>
                <a:spcPct val="105500"/>
              </a:lnSpc>
              <a:spcBef>
                <a:spcPts val="95"/>
              </a:spcBef>
            </a:pPr>
            <a:endParaRPr lang="en-GB" sz="2000" b="1" spc="15" dirty="0">
              <a:latin typeface="Raleway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Raleway-Black</vt:lpstr>
      <vt:lpstr>Raleway-Heavy</vt:lpstr>
      <vt:lpstr>Raleway-Medium</vt:lpstr>
      <vt:lpstr>Office Theme</vt:lpstr>
      <vt:lpstr>Your Patient Initiated Follow Up (PIFU) Guide Card for: Paediatric Pseudo Squint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a Long Term  Health Condition?</dc:title>
  <dc:creator>Clare Ledgard</dc:creator>
  <cp:lastModifiedBy>Clare Ledgard</cp:lastModifiedBy>
  <cp:revision>12</cp:revision>
  <dcterms:created xsi:type="dcterms:W3CDTF">2021-12-10T14:14:39Z</dcterms:created>
  <dcterms:modified xsi:type="dcterms:W3CDTF">2022-01-05T10:03:50Z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2021-09-27T00:00:00Z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2021-12-10T00:00:00Z</vt:filetime>
  </property>
</Properties>
</file>