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9EA95-443C-B84A-AE6D-1F03CF097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9C11E-BED2-7FA5-944C-9D8A76860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6B99-C082-98E8-DF35-D9F7F7F3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06D3A-5DC7-C2FF-F0A3-BA17EB19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F0E42-F50C-DBC2-1C29-9BBF8ADA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5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B78E9-15DD-66A4-DF23-15B66784E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5E4D3-9853-A77E-80D5-42AE7500D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5D2C5-4A89-CC5E-389F-F17A6B8F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89FAF-5358-6F75-8F3A-865AD3DC6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4F33BB-A4C2-4DE0-626C-610C66C4B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8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ED269A-248B-242A-49CA-0C338EA7A1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20917-8420-9166-E689-DDD64269D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65A85-0143-A079-824A-8E54453F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E5F41-7953-436B-C80C-DF223EF4B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7E4F3-A88D-96EA-B3A0-7481844A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3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064F-A223-12F0-3A49-A3833961E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D3CAC-290A-95E0-1ACD-B6DAAB2CC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AAE72-99C6-5729-77A0-5D1E36A4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2B809-F2FC-6BEC-3091-E9C7360A9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4971E-CC21-260D-EABD-832FBD817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36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5F9BA-27D5-0E9B-9100-8C5CC64D8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A6C15-F5B4-D0D8-B34D-6DD522B72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B04CA-7C80-C907-2846-D928B3E0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34641-9477-80BB-48D9-D3C29ECB8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8C97B-4B9C-BCD4-E4F5-A81D9E78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56CE-F99E-1DCD-3170-D2BE47D9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7ACFE-C1B0-AF91-D014-8E322A6FC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C80B73-EE92-E04A-B7FF-E30B8A6CE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6C6ADD-DA1D-4420-4E0E-949FA05F5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7A6E0-C599-15C4-26FA-6D1ADBEB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D82B3-70A6-0A61-7174-96176603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2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AE437-69A4-DE83-252F-468881619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4BC90-9F9C-D004-631A-BF5412785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3DD4D-A085-3F61-CF85-2F8DC25E5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4997A-C7BC-AD97-0148-CADE43B425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8A294-BDC8-3AD5-B48D-92980ACFB1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7C78A-FFA3-3655-6EDD-F8B62F88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36AEA8-ADD1-12F9-D03C-EA5B9C48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49576E-C477-3357-F843-CC8BB8B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1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3D74F-53A1-ADDD-4795-A9943D974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37DB6-46F5-BC53-113D-C0C3A8EBA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CDDBC-A791-4110-D410-A372A3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D5DE3-DD97-151E-51AA-8FF63F6E1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255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5484FF-9564-E177-11EC-DD0068D89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DBD822-E15C-E58F-5BFC-A835F82F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DCDAFB-C095-004B-20F2-17481246C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32F6-2BAA-25A7-7F42-D9FAACAD6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55985-9E72-1526-099B-0AF31E0E3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15A54-B5D0-4F23-3B1D-FE232D28A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00616-23D6-9ADC-62EA-F43ADE9A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69805-7565-1CA4-23DD-06848448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418D2-8DE0-95A2-8FEB-56F4B7F68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02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54222-558F-6CDA-1D6A-86EAAC887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DC7D0-562F-3C2E-03CA-EBAACD776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C903FB-A220-4183-8FB8-0FC567F09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C11E4-F3D7-E883-4B73-03E428679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B4A71-2577-DE71-EE83-194F40209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B0986-C201-48B7-60C0-7248C2EA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7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30C354-0ACF-DB5B-41EF-BED152B4B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D947D-1A6B-4C61-8940-DF2180AA7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A925F-C93A-F749-C5AD-99EB587D7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2A3CD-2C1C-4B27-8975-CC80921579A4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3F23E-8DDC-00A4-319C-C0561546F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ABABE-7AA7-7C4F-FB6B-0704A9258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6F705-2039-4E88-A327-748468BB99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14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09DF-07F1-03B3-4606-F249F5C79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C2BA2B-1659-9C18-9863-C92034A245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 descr="A white and blue rectangular box with text&#10;&#10;Description automatically generated with medium confidence">
            <a:extLst>
              <a:ext uri="{FF2B5EF4-FFF2-40B4-BE49-F238E27FC236}">
                <a16:creationId xmlns:a16="http://schemas.microsoft.com/office/drawing/2014/main" id="{E45ABDC8-B096-C0F3-7C7C-255AECAC5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9" y="111760"/>
            <a:ext cx="12111841" cy="683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Hosty</dc:creator>
  <cp:lastModifiedBy>Nicola Hosty</cp:lastModifiedBy>
  <cp:revision>1</cp:revision>
  <dcterms:created xsi:type="dcterms:W3CDTF">2024-08-09T09:58:44Z</dcterms:created>
  <dcterms:modified xsi:type="dcterms:W3CDTF">2024-08-09T09:59:46Z</dcterms:modified>
</cp:coreProperties>
</file>